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homonymes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le bonne orthographe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vent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vend </a:t>
            </a:r>
            <a:r>
              <a:rPr lang="fr-FR" dirty="0">
                <a:solidFill>
                  <a:srgbClr val="9563AA"/>
                </a:solidFill>
              </a:rPr>
              <a:t>? </a:t>
            </a:r>
          </a:p>
          <a:p>
            <a:endParaRPr lang="fr-FR" dirty="0"/>
          </a:p>
          <a:p>
            <a:r>
              <a:rPr lang="fr-FR" sz="3600" dirty="0"/>
              <a:t>La tempête apportera du ____ qui soufflera à 120 km/h.</a:t>
            </a:r>
          </a:p>
          <a:p>
            <a:endParaRPr lang="fr-FR" sz="3600" dirty="0"/>
          </a:p>
          <a:p>
            <a:r>
              <a:rPr lang="fr-FR" sz="3600" dirty="0"/>
              <a:t>Le marchand ____ tous les tissus dont tu as besoin : la soie, le coton, le velours...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terre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taire </a:t>
            </a:r>
            <a:r>
              <a:rPr lang="fr-FR" dirty="0">
                <a:solidFill>
                  <a:srgbClr val="13B794"/>
                </a:solidFill>
              </a:rPr>
              <a:t>? </a:t>
            </a:r>
          </a:p>
          <a:p>
            <a:r>
              <a:rPr lang="fr-FR" sz="3600" dirty="0"/>
              <a:t>Peux-tu faire ___ cette musique? J’ai mal à la tête.</a:t>
            </a:r>
          </a:p>
          <a:p>
            <a:endParaRPr lang="fr-FR" sz="3600" dirty="0"/>
          </a:p>
          <a:p>
            <a:r>
              <a:rPr lang="fr-FR" sz="3600" dirty="0"/>
              <a:t>Les astronautes rejoindront la ____ ferme dans une semaine.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77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tempête apportera du </a:t>
            </a:r>
            <a:r>
              <a:rPr lang="fr-FR" sz="3600" dirty="0">
                <a:solidFill>
                  <a:srgbClr val="7030A0"/>
                </a:solidFill>
              </a:rPr>
              <a:t>vent</a:t>
            </a:r>
            <a:r>
              <a:rPr lang="fr-FR" sz="3600" dirty="0"/>
              <a:t> qui soufflera à 120 km/h.</a:t>
            </a:r>
          </a:p>
          <a:p>
            <a:endParaRPr lang="fr-FR" sz="3600" dirty="0"/>
          </a:p>
          <a:p>
            <a:r>
              <a:rPr lang="fr-FR" sz="3600" dirty="0"/>
              <a:t>Le marchand </a:t>
            </a:r>
            <a:r>
              <a:rPr lang="fr-FR" sz="3600" dirty="0">
                <a:solidFill>
                  <a:srgbClr val="7030A0"/>
                </a:solidFill>
              </a:rPr>
              <a:t>vend</a:t>
            </a:r>
            <a:r>
              <a:rPr lang="fr-FR" sz="3600" dirty="0"/>
              <a:t> tous les tissus dont tu as besoin : la soie, le coton, le velours...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Peux-tu faire </a:t>
            </a:r>
            <a:r>
              <a:rPr lang="fr-FR" sz="3600" dirty="0">
                <a:solidFill>
                  <a:srgbClr val="66FFCC"/>
                </a:solidFill>
              </a:rPr>
              <a:t>taire</a:t>
            </a:r>
            <a:r>
              <a:rPr lang="fr-FR" sz="3600" dirty="0"/>
              <a:t> cette musique ? J’ai mal à la tête.</a:t>
            </a:r>
          </a:p>
          <a:p>
            <a:endParaRPr lang="fr-FR" sz="3600" dirty="0"/>
          </a:p>
          <a:p>
            <a:r>
              <a:rPr lang="fr-FR" sz="3600" dirty="0"/>
              <a:t>Les astronautes rejoindront la </a:t>
            </a:r>
            <a:r>
              <a:rPr lang="fr-FR" sz="3600" dirty="0">
                <a:solidFill>
                  <a:srgbClr val="66FFCC"/>
                </a:solidFill>
              </a:rPr>
              <a:t>terre</a:t>
            </a:r>
            <a:r>
              <a:rPr lang="fr-FR" sz="3600" dirty="0"/>
              <a:t> ferme dans une semaine.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36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le bonne orthographe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fond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font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Les astronautes _____ beaucoup d’entrainements avant de décoller.</a:t>
            </a:r>
          </a:p>
          <a:p>
            <a:pPr marL="0" indent="0">
              <a:buNone/>
            </a:pPr>
            <a:endParaRPr lang="fr-FR" sz="2800" dirty="0"/>
          </a:p>
          <a:p>
            <a:r>
              <a:rPr lang="fr-FR" sz="3600" dirty="0"/>
              <a:t>La neige tombée la semaine dernière _____ vite.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s’en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sans</a:t>
            </a:r>
            <a:r>
              <a:rPr lang="fr-FR" dirty="0">
                <a:solidFill>
                  <a:srgbClr val="13B794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L’homme ne peut pas vivre ______ oxygène.</a:t>
            </a:r>
          </a:p>
          <a:p>
            <a:endParaRPr lang="fr-FR" sz="3600" dirty="0"/>
          </a:p>
          <a:p>
            <a:r>
              <a:rPr lang="fr-FR" sz="3600" dirty="0"/>
              <a:t>Il _____ va vers 16 heures.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Les astronautes </a:t>
            </a:r>
            <a:r>
              <a:rPr lang="fr-FR" sz="3600" dirty="0">
                <a:solidFill>
                  <a:srgbClr val="7030A0"/>
                </a:solidFill>
              </a:rPr>
              <a:t>font</a:t>
            </a:r>
            <a:r>
              <a:rPr lang="fr-FR" sz="3600" dirty="0"/>
              <a:t> beaucoup d’entrainements avant de décoller.</a:t>
            </a:r>
          </a:p>
          <a:p>
            <a:pPr marL="0" indent="0">
              <a:buNone/>
            </a:pPr>
            <a:endParaRPr lang="fr-FR" sz="2800" dirty="0"/>
          </a:p>
          <a:p>
            <a:r>
              <a:rPr lang="fr-FR" sz="3600" dirty="0"/>
              <a:t>La neige tombée la semaine dernière </a:t>
            </a:r>
            <a:r>
              <a:rPr lang="fr-FR" sz="3600" dirty="0">
                <a:solidFill>
                  <a:srgbClr val="7030A0"/>
                </a:solidFill>
              </a:rPr>
              <a:t>fond</a:t>
            </a:r>
            <a:r>
              <a:rPr lang="fr-FR" sz="3600" dirty="0"/>
              <a:t> vite.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L’homme ne peut pas vivre </a:t>
            </a:r>
            <a:r>
              <a:rPr lang="fr-FR" sz="3600" dirty="0">
                <a:solidFill>
                  <a:srgbClr val="66FFCC"/>
                </a:solidFill>
              </a:rPr>
              <a:t>sans</a:t>
            </a:r>
            <a:r>
              <a:rPr lang="fr-FR" sz="3600" dirty="0"/>
              <a:t> oxygène.</a:t>
            </a:r>
          </a:p>
          <a:p>
            <a:endParaRPr lang="fr-FR" sz="3600" dirty="0"/>
          </a:p>
          <a:p>
            <a:r>
              <a:rPr lang="fr-FR" sz="3600" dirty="0"/>
              <a:t>Il </a:t>
            </a:r>
            <a:r>
              <a:rPr lang="fr-FR" sz="3600" dirty="0">
                <a:solidFill>
                  <a:srgbClr val="66FFCC"/>
                </a:solidFill>
              </a:rPr>
              <a:t>s’en</a:t>
            </a:r>
            <a:r>
              <a:rPr lang="fr-FR" sz="3600" dirty="0"/>
              <a:t> va vers 16 heures.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le bonne orthographe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sert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cerf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Mais ça ne ____ à rien de crier !</a:t>
            </a:r>
          </a:p>
          <a:p>
            <a:endParaRPr lang="fr-FR" sz="3600" dirty="0"/>
          </a:p>
          <a:p>
            <a:r>
              <a:rPr lang="fr-FR" sz="3600" dirty="0"/>
              <a:t>Il freina brutalement à cause du _____ qui sortait du bois.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serre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sert</a:t>
            </a:r>
            <a:r>
              <a:rPr lang="fr-FR" dirty="0">
                <a:solidFill>
                  <a:srgbClr val="13B794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Ma ceinture me ____ beaucoup trop !</a:t>
            </a:r>
          </a:p>
          <a:p>
            <a:endParaRPr lang="fr-FR" sz="3600" dirty="0"/>
          </a:p>
          <a:p>
            <a:r>
              <a:rPr lang="fr-FR" sz="3600" dirty="0"/>
              <a:t>Cet outil me _____ tous les jours.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48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Mais ça ne </a:t>
            </a:r>
            <a:r>
              <a:rPr lang="fr-FR" sz="3600" dirty="0">
                <a:solidFill>
                  <a:srgbClr val="7030A0"/>
                </a:solidFill>
              </a:rPr>
              <a:t>sert</a:t>
            </a:r>
            <a:r>
              <a:rPr lang="fr-FR" sz="3600" dirty="0"/>
              <a:t> à rien de crier !</a:t>
            </a:r>
          </a:p>
          <a:p>
            <a:endParaRPr lang="fr-FR" sz="3600" dirty="0"/>
          </a:p>
          <a:p>
            <a:r>
              <a:rPr lang="fr-FR" sz="3600" dirty="0"/>
              <a:t>Il freina brutalement à cause du </a:t>
            </a:r>
            <a:r>
              <a:rPr lang="fr-FR" sz="3600" dirty="0">
                <a:solidFill>
                  <a:srgbClr val="7030A0"/>
                </a:solidFill>
              </a:rPr>
              <a:t>cerf</a:t>
            </a:r>
            <a:r>
              <a:rPr lang="fr-FR" sz="3600" dirty="0"/>
              <a:t> qui sortait du bois.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Ma ceinture me </a:t>
            </a:r>
            <a:r>
              <a:rPr lang="fr-FR" sz="3600" dirty="0">
                <a:solidFill>
                  <a:srgbClr val="66FFCC"/>
                </a:solidFill>
              </a:rPr>
              <a:t>serre</a:t>
            </a:r>
            <a:r>
              <a:rPr lang="fr-FR" sz="3600" dirty="0"/>
              <a:t> beaucoup trop !</a:t>
            </a:r>
          </a:p>
          <a:p>
            <a:endParaRPr lang="fr-FR" sz="3600" dirty="0"/>
          </a:p>
          <a:p>
            <a:r>
              <a:rPr lang="fr-FR" sz="3600" dirty="0"/>
              <a:t>Cet outil me </a:t>
            </a:r>
            <a:r>
              <a:rPr lang="fr-FR" sz="3600" dirty="0">
                <a:solidFill>
                  <a:srgbClr val="66FFCC"/>
                </a:solidFill>
              </a:rPr>
              <a:t>sert</a:t>
            </a:r>
            <a:r>
              <a:rPr lang="fr-FR" sz="3600" dirty="0"/>
              <a:t> tous les jours.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96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le bonne orthographe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laid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lait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r>
              <a:rPr lang="fr-FR" sz="3600" dirty="0"/>
              <a:t>Cet ogre est vraiment le plus ____ de tout le marais.</a:t>
            </a:r>
          </a:p>
          <a:p>
            <a:endParaRPr lang="fr-FR" sz="3600" dirty="0"/>
          </a:p>
          <a:p>
            <a:r>
              <a:rPr lang="fr-FR" sz="3600" dirty="0"/>
              <a:t>Il a renversé son verre de ___ au goûter.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pates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pattes</a:t>
            </a:r>
            <a:r>
              <a:rPr lang="fr-FR" dirty="0">
                <a:solidFill>
                  <a:srgbClr val="13B794"/>
                </a:solidFill>
              </a:rPr>
              <a:t> ? </a:t>
            </a:r>
          </a:p>
          <a:p>
            <a:r>
              <a:rPr lang="fr-FR" sz="3600" dirty="0"/>
              <a:t>Les lapins peuvent se tenir sur leurs ___ arrières.</a:t>
            </a:r>
          </a:p>
          <a:p>
            <a:endParaRPr lang="fr-FR" sz="3600" dirty="0"/>
          </a:p>
          <a:p>
            <a:r>
              <a:rPr lang="fr-FR" sz="3600" dirty="0"/>
              <a:t>Ce soir, c’est moi qui cuisine ! J’ai prévu de faire des ____.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0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Cet ogre est vraiment le plus </a:t>
            </a:r>
            <a:r>
              <a:rPr lang="fr-FR" sz="3600" dirty="0">
                <a:solidFill>
                  <a:srgbClr val="7030A0"/>
                </a:solidFill>
              </a:rPr>
              <a:t>laid</a:t>
            </a:r>
            <a:r>
              <a:rPr lang="fr-FR" sz="3600" dirty="0"/>
              <a:t> de tout le marais.</a:t>
            </a:r>
          </a:p>
          <a:p>
            <a:endParaRPr lang="fr-FR" sz="3600" dirty="0"/>
          </a:p>
          <a:p>
            <a:r>
              <a:rPr lang="fr-FR" sz="3600" dirty="0"/>
              <a:t>Il a renversé son verre de </a:t>
            </a:r>
            <a:r>
              <a:rPr lang="fr-FR" sz="3600" dirty="0">
                <a:solidFill>
                  <a:srgbClr val="7030A0"/>
                </a:solidFill>
              </a:rPr>
              <a:t>lait</a:t>
            </a:r>
            <a:r>
              <a:rPr lang="fr-FR" sz="3600" dirty="0"/>
              <a:t> au goûter.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Les lapins peuvent se tenir sur leurs </a:t>
            </a:r>
            <a:r>
              <a:rPr lang="fr-FR" sz="3600" dirty="0">
                <a:solidFill>
                  <a:srgbClr val="66FFCC"/>
                </a:solidFill>
              </a:rPr>
              <a:t>pattes</a:t>
            </a:r>
            <a:r>
              <a:rPr lang="fr-FR" sz="3600" dirty="0"/>
              <a:t> arrières.</a:t>
            </a:r>
          </a:p>
          <a:p>
            <a:pPr marL="0" indent="0">
              <a:buNone/>
            </a:pPr>
            <a:endParaRPr lang="fr-FR" sz="3600" dirty="0"/>
          </a:p>
          <a:p>
            <a:r>
              <a:rPr lang="fr-FR" sz="3600" dirty="0"/>
              <a:t>Ce soir, c’est moi qui cuisine ! J’ai prévu de faire des </a:t>
            </a:r>
            <a:r>
              <a:rPr lang="fr-FR" sz="3600" dirty="0">
                <a:solidFill>
                  <a:srgbClr val="66FFCC"/>
                </a:solidFill>
              </a:rPr>
              <a:t>pates</a:t>
            </a:r>
            <a:r>
              <a:rPr lang="fr-FR" sz="3600" dirty="0"/>
              <a:t>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70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Choisis le bonne orthographe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poux</a:t>
            </a:r>
            <a:r>
              <a:rPr lang="fr-FR" dirty="0">
                <a:solidFill>
                  <a:srgbClr val="9563AA"/>
                </a:solidFill>
              </a:rPr>
              <a:t> ou </a:t>
            </a:r>
            <a:r>
              <a:rPr lang="fr-FR" b="1" dirty="0">
                <a:solidFill>
                  <a:srgbClr val="9563AA"/>
                </a:solidFill>
              </a:rPr>
              <a:t>pouls</a:t>
            </a:r>
            <a:r>
              <a:rPr lang="fr-FR" dirty="0">
                <a:solidFill>
                  <a:srgbClr val="9563AA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Le médecin a pris son ___ à l’arrivée de la course.</a:t>
            </a:r>
          </a:p>
          <a:p>
            <a:pPr marL="0" indent="0">
              <a:buNone/>
            </a:pPr>
            <a:endParaRPr lang="fr-FR" sz="2800" dirty="0"/>
          </a:p>
          <a:p>
            <a:r>
              <a:rPr lang="fr-FR" sz="3600" dirty="0"/>
              <a:t>La maitresse a écrit un mot pour avertir qu’il y avait des ___ à l’école.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chair</a:t>
            </a:r>
            <a:r>
              <a:rPr lang="fr-FR" dirty="0">
                <a:solidFill>
                  <a:srgbClr val="13B794"/>
                </a:solidFill>
              </a:rPr>
              <a:t> ou </a:t>
            </a:r>
            <a:r>
              <a:rPr lang="fr-FR" b="1" dirty="0">
                <a:solidFill>
                  <a:srgbClr val="13B794"/>
                </a:solidFill>
              </a:rPr>
              <a:t>chère</a:t>
            </a:r>
            <a:r>
              <a:rPr lang="fr-FR" dirty="0">
                <a:solidFill>
                  <a:srgbClr val="13B794"/>
                </a:solidFill>
              </a:rPr>
              <a:t> ? </a:t>
            </a:r>
          </a:p>
          <a:p>
            <a:endParaRPr lang="fr-FR" dirty="0"/>
          </a:p>
          <a:p>
            <a:r>
              <a:rPr lang="fr-FR" sz="3600" dirty="0"/>
              <a:t>Cette robe me parait trop ___.</a:t>
            </a:r>
          </a:p>
          <a:p>
            <a:endParaRPr lang="fr-FR" sz="3600" dirty="0"/>
          </a:p>
          <a:p>
            <a:r>
              <a:rPr lang="fr-FR" sz="3600" dirty="0"/>
              <a:t>Il fait tellement froid que j’ai la ___ de poule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985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Le médecin a pris son </a:t>
            </a:r>
            <a:r>
              <a:rPr lang="fr-FR" sz="3600" dirty="0">
                <a:solidFill>
                  <a:srgbClr val="7030A0"/>
                </a:solidFill>
              </a:rPr>
              <a:t>pouls</a:t>
            </a:r>
            <a:r>
              <a:rPr lang="fr-FR" sz="3600" dirty="0"/>
              <a:t> à l’arrivée de la course.</a:t>
            </a:r>
          </a:p>
          <a:p>
            <a:endParaRPr lang="fr-FR" sz="3600" dirty="0"/>
          </a:p>
          <a:p>
            <a:r>
              <a:rPr lang="fr-FR" sz="3600" dirty="0"/>
              <a:t>La maîtresse a écrit un mot pour avertir qu’il y avait des </a:t>
            </a:r>
            <a:r>
              <a:rPr lang="fr-FR" sz="3600" dirty="0">
                <a:solidFill>
                  <a:srgbClr val="7030A0"/>
                </a:solidFill>
              </a:rPr>
              <a:t>poux</a:t>
            </a:r>
            <a:r>
              <a:rPr lang="fr-FR" sz="3600" dirty="0"/>
              <a:t> à l’école.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Cette robe me paraît trop </a:t>
            </a:r>
            <a:r>
              <a:rPr lang="fr-FR" sz="3600" dirty="0">
                <a:solidFill>
                  <a:srgbClr val="66FFCC"/>
                </a:solidFill>
              </a:rPr>
              <a:t>chère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sz="3600" dirty="0"/>
          </a:p>
          <a:p>
            <a:r>
              <a:rPr lang="fr-FR" sz="3600" dirty="0"/>
              <a:t>Il fait tellement froid que j’ai la </a:t>
            </a:r>
            <a:r>
              <a:rPr lang="fr-FR" sz="3600" dirty="0">
                <a:solidFill>
                  <a:srgbClr val="66FFCC"/>
                </a:solidFill>
              </a:rPr>
              <a:t>chair</a:t>
            </a:r>
            <a:r>
              <a:rPr lang="fr-FR" sz="3600" dirty="0"/>
              <a:t> de poule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559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571</Words>
  <Application>Microsoft Office PowerPoint</Application>
  <PresentationFormat>Grand écran</PresentationFormat>
  <Paragraphs>120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Choisis le bonne orthographe : </vt:lpstr>
      <vt:lpstr>Correction</vt:lpstr>
      <vt:lpstr>Choisis le bonne orthographe : </vt:lpstr>
      <vt:lpstr>Correction</vt:lpstr>
      <vt:lpstr>Choisis le bonne orthographe : </vt:lpstr>
      <vt:lpstr>Correction</vt:lpstr>
      <vt:lpstr>Choisis le bonne orthographe : </vt:lpstr>
      <vt:lpstr>Correction</vt:lpstr>
      <vt:lpstr>Choisis le bonne orthographe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2022-01-23T12:53:08Z</dcterms:modified>
</cp:coreProperties>
</file>